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EDD0E9-F707-41FC-A288-0F7862DCEB5B}" v="8" dt="2022-05-13T13:04:19.3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o zacharski" userId="f93642b6efef6673" providerId="LiveId" clId="{3DEDD0E9-F707-41FC-A288-0F7862DCEB5B}"/>
    <pc:docChg chg="undo custSel addSld delSld modSld">
      <pc:chgData name="theo zacharski" userId="f93642b6efef6673" providerId="LiveId" clId="{3DEDD0E9-F707-41FC-A288-0F7862DCEB5B}" dt="2022-05-23T07:53:35.840" v="921" actId="20577"/>
      <pc:docMkLst>
        <pc:docMk/>
      </pc:docMkLst>
      <pc:sldChg chg="modSp mod">
        <pc:chgData name="theo zacharski" userId="f93642b6efef6673" providerId="LiveId" clId="{3DEDD0E9-F707-41FC-A288-0F7862DCEB5B}" dt="2022-05-13T12:01:15.920" v="21" actId="404"/>
        <pc:sldMkLst>
          <pc:docMk/>
          <pc:sldMk cId="3043959040" sldId="257"/>
        </pc:sldMkLst>
        <pc:graphicFrameChg chg="modGraphic">
          <ac:chgData name="theo zacharski" userId="f93642b6efef6673" providerId="LiveId" clId="{3DEDD0E9-F707-41FC-A288-0F7862DCEB5B}" dt="2022-05-13T12:01:15.920" v="21" actId="404"/>
          <ac:graphicFrameMkLst>
            <pc:docMk/>
            <pc:sldMk cId="3043959040" sldId="257"/>
            <ac:graphicFrameMk id="4" creationId="{F2E6D163-27B1-FC88-E576-FFEE9774E9BA}"/>
          </ac:graphicFrameMkLst>
        </pc:graphicFrameChg>
      </pc:sldChg>
      <pc:sldChg chg="addSp delSp modSp new mod setBg">
        <pc:chgData name="theo zacharski" userId="f93642b6efef6673" providerId="LiveId" clId="{3DEDD0E9-F707-41FC-A288-0F7862DCEB5B}" dt="2022-05-23T07:53:35.840" v="921" actId="20577"/>
        <pc:sldMkLst>
          <pc:docMk/>
          <pc:sldMk cId="4189611080" sldId="258"/>
        </pc:sldMkLst>
        <pc:spChg chg="del">
          <ac:chgData name="theo zacharski" userId="f93642b6efef6673" providerId="LiveId" clId="{3DEDD0E9-F707-41FC-A288-0F7862DCEB5B}" dt="2022-05-13T12:41:39.989" v="23" actId="478"/>
          <ac:spMkLst>
            <pc:docMk/>
            <pc:sldMk cId="4189611080" sldId="258"/>
            <ac:spMk id="2" creationId="{7366BD49-709A-E330-EB4A-A3E492BC9098}"/>
          </ac:spMkLst>
        </pc:spChg>
        <pc:spChg chg="del">
          <ac:chgData name="theo zacharski" userId="f93642b6efef6673" providerId="LiveId" clId="{3DEDD0E9-F707-41FC-A288-0F7862DCEB5B}" dt="2022-05-13T12:41:42.063" v="24" actId="478"/>
          <ac:spMkLst>
            <pc:docMk/>
            <pc:sldMk cId="4189611080" sldId="258"/>
            <ac:spMk id="3" creationId="{77C48A5D-DB4C-B190-818B-28473649E278}"/>
          </ac:spMkLst>
        </pc:spChg>
        <pc:spChg chg="add mod ord">
          <ac:chgData name="theo zacharski" userId="f93642b6efef6673" providerId="LiveId" clId="{3DEDD0E9-F707-41FC-A288-0F7862DCEB5B}" dt="2022-05-23T07:53:35.840" v="921" actId="20577"/>
          <ac:spMkLst>
            <pc:docMk/>
            <pc:sldMk cId="4189611080" sldId="258"/>
            <ac:spMk id="4" creationId="{6F60FE77-F1F8-C91C-F6BA-E133517BDEBF}"/>
          </ac:spMkLst>
        </pc:spChg>
        <pc:spChg chg="add mod">
          <ac:chgData name="theo zacharski" userId="f93642b6efef6673" providerId="LiveId" clId="{3DEDD0E9-F707-41FC-A288-0F7862DCEB5B}" dt="2022-05-23T07:52:59.169" v="919" actId="790"/>
          <ac:spMkLst>
            <pc:docMk/>
            <pc:sldMk cId="4189611080" sldId="258"/>
            <ac:spMk id="11" creationId="{040CDB16-D1BC-800C-EB9C-0D04952C98CB}"/>
          </ac:spMkLst>
        </pc:spChg>
        <pc:spChg chg="add del">
          <ac:chgData name="theo zacharski" userId="f93642b6efef6673" providerId="LiveId" clId="{3DEDD0E9-F707-41FC-A288-0F7862DCEB5B}" dt="2022-05-13T13:03:35.600" v="782" actId="26606"/>
          <ac:spMkLst>
            <pc:docMk/>
            <pc:sldMk cId="4189611080" sldId="258"/>
            <ac:spMk id="15" creationId="{2B566528-1B12-4246-9431-5C2D7D081168}"/>
          </ac:spMkLst>
        </pc:spChg>
        <pc:spChg chg="add del">
          <ac:chgData name="theo zacharski" userId="f93642b6efef6673" providerId="LiveId" clId="{3DEDD0E9-F707-41FC-A288-0F7862DCEB5B}" dt="2022-05-13T13:03:41.759" v="786" actId="26606"/>
          <ac:spMkLst>
            <pc:docMk/>
            <pc:sldMk cId="4189611080" sldId="258"/>
            <ac:spMk id="23" creationId="{C13237C8-E62C-4F0D-A318-BD6FB6C2D138}"/>
          </ac:spMkLst>
        </pc:spChg>
        <pc:spChg chg="add del">
          <ac:chgData name="theo zacharski" userId="f93642b6efef6673" providerId="LiveId" clId="{3DEDD0E9-F707-41FC-A288-0F7862DCEB5B}" dt="2022-05-13T13:03:39.549" v="784" actId="26606"/>
          <ac:spMkLst>
            <pc:docMk/>
            <pc:sldMk cId="4189611080" sldId="258"/>
            <ac:spMk id="25" creationId="{2B97F24A-32CE-4C1C-A50D-3016B394DCFB}"/>
          </ac:spMkLst>
        </pc:spChg>
        <pc:spChg chg="add del">
          <ac:chgData name="theo zacharski" userId="f93642b6efef6673" providerId="LiveId" clId="{3DEDD0E9-F707-41FC-A288-0F7862DCEB5B}" dt="2022-05-13T13:03:39.549" v="784" actId="26606"/>
          <ac:spMkLst>
            <pc:docMk/>
            <pc:sldMk cId="4189611080" sldId="258"/>
            <ac:spMk id="26" creationId="{CD8B4F24-440B-49E9-B85D-733523DC064B}"/>
          </ac:spMkLst>
        </pc:spChg>
        <pc:spChg chg="add del">
          <ac:chgData name="theo zacharski" userId="f93642b6efef6673" providerId="LiveId" clId="{3DEDD0E9-F707-41FC-A288-0F7862DCEB5B}" dt="2022-05-13T13:03:41.759" v="786" actId="26606"/>
          <ac:spMkLst>
            <pc:docMk/>
            <pc:sldMk cId="4189611080" sldId="258"/>
            <ac:spMk id="28" creationId="{201CC55D-ED54-4C5C-95E6-10947BD1103B}"/>
          </ac:spMkLst>
        </pc:spChg>
        <pc:spChg chg="add del">
          <ac:chgData name="theo zacharski" userId="f93642b6efef6673" providerId="LiveId" clId="{3DEDD0E9-F707-41FC-A288-0F7862DCEB5B}" dt="2022-05-13T13:03:41.759" v="786" actId="26606"/>
          <ac:spMkLst>
            <pc:docMk/>
            <pc:sldMk cId="4189611080" sldId="258"/>
            <ac:spMk id="30" creationId="{3873B707-463F-40B0-8227-E8CC6C67EB25}"/>
          </ac:spMkLst>
        </pc:spChg>
        <pc:spChg chg="add del">
          <ac:chgData name="theo zacharski" userId="f93642b6efef6673" providerId="LiveId" clId="{3DEDD0E9-F707-41FC-A288-0F7862DCEB5B}" dt="2022-05-13T13:03:41.759" v="786" actId="26606"/>
          <ac:spMkLst>
            <pc:docMk/>
            <pc:sldMk cId="4189611080" sldId="258"/>
            <ac:spMk id="31" creationId="{19C9EAEA-39D0-4B0E-A0EB-51E7B26740B1}"/>
          </ac:spMkLst>
        </pc:spChg>
        <pc:spChg chg="add del">
          <ac:chgData name="theo zacharski" userId="f93642b6efef6673" providerId="LiveId" clId="{3DEDD0E9-F707-41FC-A288-0F7862DCEB5B}" dt="2022-05-13T13:03:42.970" v="788" actId="26606"/>
          <ac:spMkLst>
            <pc:docMk/>
            <pc:sldMk cId="4189611080" sldId="258"/>
            <ac:spMk id="33" creationId="{8181FC64-B306-4821-98E2-780662EFC486}"/>
          </ac:spMkLst>
        </pc:spChg>
        <pc:spChg chg="add del">
          <ac:chgData name="theo zacharski" userId="f93642b6efef6673" providerId="LiveId" clId="{3DEDD0E9-F707-41FC-A288-0F7862DCEB5B}" dt="2022-05-13T13:03:42.970" v="788" actId="26606"/>
          <ac:spMkLst>
            <pc:docMk/>
            <pc:sldMk cId="4189611080" sldId="258"/>
            <ac:spMk id="34" creationId="{5871FC61-DD4E-47D4-81FD-8A7E7D12B371}"/>
          </ac:spMkLst>
        </pc:spChg>
        <pc:spChg chg="add del">
          <ac:chgData name="theo zacharski" userId="f93642b6efef6673" providerId="LiveId" clId="{3DEDD0E9-F707-41FC-A288-0F7862DCEB5B}" dt="2022-05-13T13:03:42.970" v="788" actId="26606"/>
          <ac:spMkLst>
            <pc:docMk/>
            <pc:sldMk cId="4189611080" sldId="258"/>
            <ac:spMk id="35" creationId="{F9EC3F91-A75C-4F74-867E-E4C28C13546B}"/>
          </ac:spMkLst>
        </pc:spChg>
        <pc:spChg chg="add del">
          <ac:chgData name="theo zacharski" userId="f93642b6efef6673" providerId="LiveId" clId="{3DEDD0E9-F707-41FC-A288-0F7862DCEB5B}" dt="2022-05-13T13:03:42.970" v="788" actId="26606"/>
          <ac:spMkLst>
            <pc:docMk/>
            <pc:sldMk cId="4189611080" sldId="258"/>
            <ac:spMk id="36" creationId="{829A1E2C-5AC8-40FC-99E9-832069D39792}"/>
          </ac:spMkLst>
        </pc:spChg>
        <pc:spChg chg="add del">
          <ac:chgData name="theo zacharski" userId="f93642b6efef6673" providerId="LiveId" clId="{3DEDD0E9-F707-41FC-A288-0F7862DCEB5B}" dt="2022-05-13T13:03:44.380" v="790" actId="26606"/>
          <ac:spMkLst>
            <pc:docMk/>
            <pc:sldMk cId="4189611080" sldId="258"/>
            <ac:spMk id="38" creationId="{2B97F24A-32CE-4C1C-A50D-3016B394DCFB}"/>
          </ac:spMkLst>
        </pc:spChg>
        <pc:spChg chg="add del">
          <ac:chgData name="theo zacharski" userId="f93642b6efef6673" providerId="LiveId" clId="{3DEDD0E9-F707-41FC-A288-0F7862DCEB5B}" dt="2022-05-13T13:03:44.380" v="790" actId="26606"/>
          <ac:spMkLst>
            <pc:docMk/>
            <pc:sldMk cId="4189611080" sldId="258"/>
            <ac:spMk id="39" creationId="{CD8B4F24-440B-49E9-B85D-733523DC064B}"/>
          </ac:spMkLst>
        </pc:spChg>
        <pc:spChg chg="add">
          <ac:chgData name="theo zacharski" userId="f93642b6efef6673" providerId="LiveId" clId="{3DEDD0E9-F707-41FC-A288-0F7862DCEB5B}" dt="2022-05-13T13:03:44.392" v="791" actId="26606"/>
          <ac:spMkLst>
            <pc:docMk/>
            <pc:sldMk cId="4189611080" sldId="258"/>
            <ac:spMk id="41" creationId="{2B566528-1B12-4246-9431-5C2D7D081168}"/>
          </ac:spMkLst>
        </pc:spChg>
        <pc:grpChg chg="add del">
          <ac:chgData name="theo zacharski" userId="f93642b6efef6673" providerId="LiveId" clId="{3DEDD0E9-F707-41FC-A288-0F7862DCEB5B}" dt="2022-05-13T13:03:35.600" v="782" actId="26606"/>
          <ac:grpSpMkLst>
            <pc:docMk/>
            <pc:sldMk cId="4189611080" sldId="258"/>
            <ac:grpSpMk id="17" creationId="{828A5161-06F1-46CF-8AD7-844680A59E13}"/>
          </ac:grpSpMkLst>
        </pc:grpChg>
        <pc:grpChg chg="add del">
          <ac:chgData name="theo zacharski" userId="f93642b6efef6673" providerId="LiveId" clId="{3DEDD0E9-F707-41FC-A288-0F7862DCEB5B}" dt="2022-05-13T13:03:35.600" v="782" actId="26606"/>
          <ac:grpSpMkLst>
            <pc:docMk/>
            <pc:sldMk cId="4189611080" sldId="258"/>
            <ac:grpSpMk id="21" creationId="{5995D10D-E9C9-47DB-AE7E-801FEF38F5C9}"/>
          </ac:grpSpMkLst>
        </pc:grpChg>
        <pc:grpChg chg="add del">
          <ac:chgData name="theo zacharski" userId="f93642b6efef6673" providerId="LiveId" clId="{3DEDD0E9-F707-41FC-A288-0F7862DCEB5B}" dt="2022-05-13T13:03:41.759" v="786" actId="26606"/>
          <ac:grpSpMkLst>
            <pc:docMk/>
            <pc:sldMk cId="4189611080" sldId="258"/>
            <ac:grpSpMk id="29" creationId="{1DE889C7-FAD6-4397-98E2-05D503484459}"/>
          </ac:grpSpMkLst>
        </pc:grpChg>
        <pc:grpChg chg="add">
          <ac:chgData name="theo zacharski" userId="f93642b6efef6673" providerId="LiveId" clId="{3DEDD0E9-F707-41FC-A288-0F7862DCEB5B}" dt="2022-05-13T13:03:44.392" v="791" actId="26606"/>
          <ac:grpSpMkLst>
            <pc:docMk/>
            <pc:sldMk cId="4189611080" sldId="258"/>
            <ac:grpSpMk id="42" creationId="{828A5161-06F1-46CF-8AD7-844680A59E13}"/>
          </ac:grpSpMkLst>
        </pc:grpChg>
        <pc:grpChg chg="add">
          <ac:chgData name="theo zacharski" userId="f93642b6efef6673" providerId="LiveId" clId="{3DEDD0E9-F707-41FC-A288-0F7862DCEB5B}" dt="2022-05-13T13:03:44.392" v="791" actId="26606"/>
          <ac:grpSpMkLst>
            <pc:docMk/>
            <pc:sldMk cId="4189611080" sldId="258"/>
            <ac:grpSpMk id="43" creationId="{5995D10D-E9C9-47DB-AE7E-801FEF38F5C9}"/>
          </ac:grpSpMkLst>
        </pc:grpChg>
        <pc:picChg chg="add del mod">
          <ac:chgData name="theo zacharski" userId="f93642b6efef6673" providerId="LiveId" clId="{3DEDD0E9-F707-41FC-A288-0F7862DCEB5B}" dt="2022-05-13T13:01:04.011" v="776" actId="478"/>
          <ac:picMkLst>
            <pc:docMk/>
            <pc:sldMk cId="4189611080" sldId="258"/>
            <ac:picMk id="6" creationId="{6A7AB7D8-522A-8673-3789-60E5F269DAB5}"/>
          </ac:picMkLst>
        </pc:picChg>
        <pc:picChg chg="add del mod">
          <ac:chgData name="theo zacharski" userId="f93642b6efef6673" providerId="LiveId" clId="{3DEDD0E9-F707-41FC-A288-0F7862DCEB5B}" dt="2022-05-13T13:01:21.945" v="778" actId="478"/>
          <ac:picMkLst>
            <pc:docMk/>
            <pc:sldMk cId="4189611080" sldId="258"/>
            <ac:picMk id="8" creationId="{0A4738BF-03CD-2CF7-8036-083AC2320E00}"/>
          </ac:picMkLst>
        </pc:picChg>
        <pc:picChg chg="add mod">
          <ac:chgData name="theo zacharski" userId="f93642b6efef6673" providerId="LiveId" clId="{3DEDD0E9-F707-41FC-A288-0F7862DCEB5B}" dt="2022-05-13T13:07:26.982" v="896" actId="14100"/>
          <ac:picMkLst>
            <pc:docMk/>
            <pc:sldMk cId="4189611080" sldId="258"/>
            <ac:picMk id="10" creationId="{2A445841-1396-3766-521A-93B8B54C8BF9}"/>
          </ac:picMkLst>
        </pc:picChg>
        <pc:cxnChg chg="add mod">
          <ac:chgData name="theo zacharski" userId="f93642b6efef6673" providerId="LiveId" clId="{3DEDD0E9-F707-41FC-A288-0F7862DCEB5B}" dt="2022-05-13T15:20:03.092" v="898" actId="1582"/>
          <ac:cxnSpMkLst>
            <pc:docMk/>
            <pc:sldMk cId="4189611080" sldId="258"/>
            <ac:cxnSpMk id="13" creationId="{D97F396A-C3D4-4C94-3D39-DC494974FEC1}"/>
          </ac:cxnSpMkLst>
        </pc:cxnChg>
      </pc:sldChg>
      <pc:sldChg chg="add del">
        <pc:chgData name="theo zacharski" userId="f93642b6efef6673" providerId="LiveId" clId="{3DEDD0E9-F707-41FC-A288-0F7862DCEB5B}" dt="2022-05-13T12:58:45.440" v="577" actId="2696"/>
        <pc:sldMkLst>
          <pc:docMk/>
          <pc:sldMk cId="60981573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94AD0-1406-D092-89B8-BEEA129DE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90F7E7-3E02-3448-587B-62EB0AE837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0C37F1-D6A0-BB39-128C-176CF7C72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D8A8E7-C5AC-1198-A9D1-0A7489A7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8F1D0-B32E-768B-6363-C5F528BBF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18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F0CACD-CD89-8772-9E16-AB173655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D552A20-BD14-1967-396E-FDE03B9C8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14EA35-1454-34C5-24D2-C4AA856D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F68860-75A9-D30F-6167-64BA4DFD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008D1B-3B88-EF7E-1F24-0EB1BA406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826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E56FE2-9AC3-0778-F0CB-E09CF77BF2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F224758-D66F-89A5-0A2C-B4ABB52A3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363AB5-187C-2E80-96AA-2346FCAE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D3410B-6B9F-68D1-B225-23B2F9F66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493DAF-940A-D64B-1D9B-DBC720E9D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626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EF62C3-13AB-1368-A5DD-1AA79A0A1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77F8E1-6A93-80C5-4C3B-CAFC7956C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77C846-057E-DFB6-A46B-3F6A46972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2A2EA5-A057-6676-0B79-AC03529D5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885A31-B399-4D24-47F4-A7C8AE03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505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11289-1612-6973-5763-2D584B9C1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594000-A193-15C4-D0FB-59DEE1A40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374A3A-23CC-EEAA-B759-F67B525E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2E1FB1-5248-262C-1CD1-9072BAEB3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36C8F6-4782-622B-6462-B0AD9315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9143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1A79DD-CCAA-8E8A-CCC9-22C7C0CE8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B81C68-35F5-B826-6043-FD63F38BD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4082B9-A613-8C57-3F1B-0033BE493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7BBE24-B812-CF79-042C-641F0B248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FEF55C8-45A2-5C7F-110A-AEF9512B1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142E8F-CCB5-3EC3-20D8-E62EEE04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599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B67DE-FBF5-2834-3685-25D938A64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6672C8-E512-9AD4-5FFE-A4199F6C4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727718-780E-F3F5-3036-E99B388E3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0DFE02-6981-81BE-03BE-C1392B6B6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F37F46B-D412-C2EA-256A-1DDEA73F94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D3E5986-2A45-C926-CCE2-D26F79DF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E76A92E-799A-D9BA-3174-F36E71F60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CCEE94-C651-7FEE-4DC4-E84CA42D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140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54CDFE-2E22-8915-540A-768B6D530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D8BA27-B17C-A461-BD2B-3BC47DF52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86FD31-1DF4-56A1-3548-175082670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15EEC1-1B9C-2FD8-83A1-B8170B14E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214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CEF773-7DE4-9BF9-CB2C-B9343EF0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F180125-E954-918E-2835-E4600C1C6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5D7A57-DE39-FEC4-A089-FCDF19D5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426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A1BBD-A94E-355D-4CA4-63C4FE22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5C7468-D3C4-A58B-EE6F-7310465DF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B237823-E714-4B4A-DF61-4740E4DE89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5E7ED9-A8F9-2FC5-6D4D-CEF59E169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252E7D-D5C3-66E9-A13F-4FC845FAF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D0E6C4-AC3D-BA7B-D28E-1B6E2FA31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417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FA370B-0E37-63DE-9078-D1E64C600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88BCE2-FF19-F961-3365-4B56BD05B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345758-E9AA-A124-7959-7FE629878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1790F8-437D-71C1-F9BA-69959B4E0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F10709-5D4D-8084-729C-289C4CE2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A6341E-98CB-1C35-A47E-C1A7AEE18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28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248C9CE-28AC-555C-19AE-ECDDF5752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DEF77B8-FA26-1B01-40EA-DFC5D1A0B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4B711D-62F2-CFDA-9B9B-E93B8F388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47AEF-59D2-47D2-A504-70B08B9FACDF}" type="datetimeFigureOut">
              <a:rPr lang="fr-FR" smtClean="0"/>
              <a:t>23/05/2022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1658B2-F09F-14D3-7C81-61AC37A985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C3AA25-DFB1-8063-9A7B-4E9945329F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B0920-5339-4601-86BE-89C6DEBABF7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629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F2E6D163-27B1-FC88-E576-FFEE9774E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16839"/>
              </p:ext>
            </p:extLst>
          </p:nvPr>
        </p:nvGraphicFramePr>
        <p:xfrm>
          <a:off x="-10160" y="0"/>
          <a:ext cx="12202158" cy="68579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03883">
                  <a:extLst>
                    <a:ext uri="{9D8B030D-6E8A-4147-A177-3AD203B41FA5}">
                      <a16:colId xmlns:a16="http://schemas.microsoft.com/office/drawing/2014/main" val="1002382929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3428950495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745976946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3519199537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413892522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1688153755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416482038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3096322182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1123633518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4228447400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522948259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1988465352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596024993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3051885626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3377538287"/>
                    </a:ext>
                  </a:extLst>
                </a:gridCol>
                <a:gridCol w="699885">
                  <a:extLst>
                    <a:ext uri="{9D8B030D-6E8A-4147-A177-3AD203B41FA5}">
                      <a16:colId xmlns:a16="http://schemas.microsoft.com/office/drawing/2014/main" val="2424214460"/>
                    </a:ext>
                  </a:extLst>
                </a:gridCol>
              </a:tblGrid>
              <a:tr h="1863317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/>
                        <a:t>La matrice RACI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Nom ou rôle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Nom ou rôle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8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</a:rPr>
                        <a:t>Nom ou rôle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484125927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Tâche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060685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379224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853919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741121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9325730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37033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831204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7003928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918878"/>
                  </a:ext>
                </a:extLst>
              </a:tr>
              <a:tr h="4994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Tâche 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076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95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4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F60FE77-F1F8-C91C-F6BA-E133517BDEBF}"/>
              </a:ext>
            </a:extLst>
          </p:cNvPr>
          <p:cNvSpPr txBox="1"/>
          <p:nvPr/>
        </p:nvSpPr>
        <p:spPr>
          <a:xfrm>
            <a:off x="643468" y="1523999"/>
            <a:ext cx="4700691" cy="4652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Faites un clic droit sur la diapositive dans le menu de gauche et appuyez sur copier.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endParaRPr lang="fr-FR" sz="1400" dirty="0"/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Collez la diapositive dans votre présentation.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endParaRPr lang="fr-FR" sz="1400" dirty="0"/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Listez toutes les tâches à effectuer pour finaliser le projet dans la colonne de gauche.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endParaRPr lang="fr-FR" sz="1400" dirty="0"/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Listez toutes les parties prenantes qui participent au projet dans la ligne en haut du tableau.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endParaRPr lang="fr-FR" sz="1400" dirty="0"/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Indiquez le rôle de chaque partie prenante pour chaque tâche. Pour vous aider voici la signification de chaque lettre </a:t>
            </a:r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endParaRPr lang="fr-FR" sz="1400" dirty="0"/>
          </a:p>
          <a:p>
            <a:pPr marL="457200" indent="-342900">
              <a:lnSpc>
                <a:spcPct val="90000"/>
              </a:lnSpc>
              <a:spcAft>
                <a:spcPts val="600"/>
              </a:spcAft>
              <a:buAutoNum type="arabicPeriod"/>
            </a:pPr>
            <a:r>
              <a:rPr lang="fr-FR" sz="1400" dirty="0"/>
              <a:t>Il ne vous reste plus qu’à faire votre présentation.</a:t>
            </a:r>
          </a:p>
        </p:txBody>
      </p:sp>
      <p:grpSp>
        <p:nvGrpSpPr>
          <p:cNvPr id="42" name="Group 16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Image 9">
            <a:extLst>
              <a:ext uri="{FF2B5EF4-FFF2-40B4-BE49-F238E27FC236}">
                <a16:creationId xmlns:a16="http://schemas.microsoft.com/office/drawing/2014/main" id="{2A445841-1396-3766-521A-93B8B54C8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060" y="1209040"/>
            <a:ext cx="7070686" cy="5232309"/>
          </a:xfrm>
          <a:prstGeom prst="rect">
            <a:avLst/>
          </a:prstGeom>
        </p:spPr>
      </p:pic>
      <p:grpSp>
        <p:nvGrpSpPr>
          <p:cNvPr id="43" name="Group 20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Isosceles Triangle 22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ZoneTexte 10">
            <a:extLst>
              <a:ext uri="{FF2B5EF4-FFF2-40B4-BE49-F238E27FC236}">
                <a16:creationId xmlns:a16="http://schemas.microsoft.com/office/drawing/2014/main" id="{040CDB16-D1BC-800C-EB9C-0D04952C98CB}"/>
              </a:ext>
            </a:extLst>
          </p:cNvPr>
          <p:cNvSpPr txBox="1"/>
          <p:nvPr/>
        </p:nvSpPr>
        <p:spPr>
          <a:xfrm>
            <a:off x="2179320" y="480438"/>
            <a:ext cx="78333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u="sng" dirty="0"/>
              <a:t>Comment utiliser la matrice RACI sur Powerpoint ?</a:t>
            </a:r>
          </a:p>
          <a:p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D97F396A-C3D4-4C94-3D39-DC494974FEC1}"/>
              </a:ext>
            </a:extLst>
          </p:cNvPr>
          <p:cNvCxnSpPr/>
          <p:nvPr/>
        </p:nvCxnSpPr>
        <p:spPr>
          <a:xfrm flipV="1">
            <a:off x="2336800" y="4782681"/>
            <a:ext cx="3048000" cy="2041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6110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163</Words>
  <Application>Microsoft Office PowerPoint</Application>
  <PresentationFormat>Grand écran</PresentationFormat>
  <Paragraphs>38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theo zacharski</dc:creator>
  <cp:lastModifiedBy>theo zacharski</cp:lastModifiedBy>
  <cp:revision>1</cp:revision>
  <dcterms:created xsi:type="dcterms:W3CDTF">2022-05-13T09:44:25Z</dcterms:created>
  <dcterms:modified xsi:type="dcterms:W3CDTF">2022-05-23T07:53:51Z</dcterms:modified>
</cp:coreProperties>
</file>